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27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443B0-4394-41A3-9439-CA1D12234084}" type="datetimeFigureOut">
              <a:rPr lang="es-ES" smtClean="0"/>
              <a:pPr/>
              <a:t>03/03/2017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AE1A5-2D59-46F8-AF46-1DA6402C228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443B0-4394-41A3-9439-CA1D12234084}" type="datetimeFigureOut">
              <a:rPr lang="es-ES" smtClean="0"/>
              <a:pPr/>
              <a:t>03/03/2017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AE1A5-2D59-46F8-AF46-1DA6402C228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443B0-4394-41A3-9439-CA1D12234084}" type="datetimeFigureOut">
              <a:rPr lang="es-ES" smtClean="0"/>
              <a:pPr/>
              <a:t>03/03/2017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AE1A5-2D59-46F8-AF46-1DA6402C228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443B0-4394-41A3-9439-CA1D12234084}" type="datetimeFigureOut">
              <a:rPr lang="es-ES" smtClean="0"/>
              <a:pPr/>
              <a:t>03/03/2017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AE1A5-2D59-46F8-AF46-1DA6402C228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443B0-4394-41A3-9439-CA1D12234084}" type="datetimeFigureOut">
              <a:rPr lang="es-ES" smtClean="0"/>
              <a:pPr/>
              <a:t>03/03/2017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AE1A5-2D59-46F8-AF46-1DA6402C228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443B0-4394-41A3-9439-CA1D12234084}" type="datetimeFigureOut">
              <a:rPr lang="es-ES" smtClean="0"/>
              <a:pPr/>
              <a:t>03/03/2017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AE1A5-2D59-46F8-AF46-1DA6402C228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443B0-4394-41A3-9439-CA1D12234084}" type="datetimeFigureOut">
              <a:rPr lang="es-ES" smtClean="0"/>
              <a:pPr/>
              <a:t>03/03/2017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AE1A5-2D59-46F8-AF46-1DA6402C228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443B0-4394-41A3-9439-CA1D12234084}" type="datetimeFigureOut">
              <a:rPr lang="es-ES" smtClean="0"/>
              <a:pPr/>
              <a:t>03/03/2017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AE1A5-2D59-46F8-AF46-1DA6402C228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443B0-4394-41A3-9439-CA1D12234084}" type="datetimeFigureOut">
              <a:rPr lang="es-ES" smtClean="0"/>
              <a:pPr/>
              <a:t>03/03/2017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AE1A5-2D59-46F8-AF46-1DA6402C228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443B0-4394-41A3-9439-CA1D12234084}" type="datetimeFigureOut">
              <a:rPr lang="es-ES" smtClean="0"/>
              <a:pPr/>
              <a:t>03/03/2017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AE1A5-2D59-46F8-AF46-1DA6402C228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443B0-4394-41A3-9439-CA1D12234084}" type="datetimeFigureOut">
              <a:rPr lang="es-ES" smtClean="0"/>
              <a:pPr/>
              <a:t>03/03/2017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AE1A5-2D59-46F8-AF46-1DA6402C228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6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443B0-4394-41A3-9439-CA1D12234084}" type="datetimeFigureOut">
              <a:rPr lang="es-ES" smtClean="0"/>
              <a:pPr/>
              <a:t>03/03/2017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AE1A5-2D59-46F8-AF46-1DA6402C228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332657"/>
            <a:ext cx="7772400" cy="1080120"/>
          </a:xfrm>
        </p:spPr>
        <p:txBody>
          <a:bodyPr>
            <a:normAutofit/>
          </a:bodyPr>
          <a:lstStyle/>
          <a:p>
            <a:pPr algn="l"/>
            <a:r>
              <a:rPr lang="es-ES" sz="3600" dirty="0" smtClean="0"/>
              <a:t>4.5 </a:t>
            </a:r>
            <a:r>
              <a:rPr lang="es-ES" sz="3600" dirty="0" err="1" smtClean="0"/>
              <a:t>Financial</a:t>
            </a:r>
            <a:r>
              <a:rPr lang="es-ES" sz="3600" dirty="0" smtClean="0"/>
              <a:t> </a:t>
            </a:r>
            <a:r>
              <a:rPr lang="es-ES" sz="3600" dirty="0" err="1" smtClean="0"/>
              <a:t>activities</a:t>
            </a:r>
            <a:endParaRPr lang="es-ES" sz="36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11560" y="1412776"/>
            <a:ext cx="7992888" cy="3312368"/>
          </a:xfrm>
        </p:spPr>
        <p:txBody>
          <a:bodyPr>
            <a:noAutofit/>
          </a:bodyPr>
          <a:lstStyle/>
          <a:p>
            <a:pPr algn="just"/>
            <a:r>
              <a:rPr lang="es-E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es-E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financial</a:t>
            </a:r>
            <a:r>
              <a:rPr lang="es-E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sector </a:t>
            </a:r>
            <a:r>
              <a:rPr lang="es-E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comprises</a:t>
            </a:r>
            <a:r>
              <a:rPr lang="es-E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all</a:t>
            </a:r>
            <a:r>
              <a:rPr lang="es-E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es-E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activities</a:t>
            </a:r>
            <a:r>
              <a:rPr lang="es-E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related</a:t>
            </a:r>
            <a:r>
              <a:rPr lang="es-E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es-E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es-E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movement</a:t>
            </a:r>
            <a:r>
              <a:rPr lang="es-E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s-E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management</a:t>
            </a:r>
            <a:r>
              <a:rPr lang="es-E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of capital: </a:t>
            </a:r>
            <a:r>
              <a:rPr lang="es-E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money</a:t>
            </a:r>
            <a:r>
              <a:rPr lang="es-E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s-E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credits</a:t>
            </a:r>
            <a:r>
              <a:rPr lang="es-E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s-E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investments</a:t>
            </a:r>
            <a:r>
              <a:rPr lang="es-E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s-E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currency</a:t>
            </a:r>
            <a:r>
              <a:rPr lang="es-E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exchange</a:t>
            </a:r>
            <a:r>
              <a:rPr lang="es-E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</a:t>
            </a:r>
          </a:p>
          <a:p>
            <a:pPr algn="just"/>
            <a:endParaRPr lang="es-ES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All</a:t>
            </a:r>
            <a:r>
              <a:rPr lang="es-E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these</a:t>
            </a:r>
            <a:r>
              <a:rPr lang="es-E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activities</a:t>
            </a:r>
            <a:r>
              <a:rPr lang="es-E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are </a:t>
            </a:r>
            <a:r>
              <a:rPr lang="es-E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undertaken</a:t>
            </a:r>
            <a:r>
              <a:rPr lang="es-E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by</a:t>
            </a:r>
            <a:r>
              <a:rPr lang="es-E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just">
              <a:buFontTx/>
              <a:buChar char="-"/>
            </a:pPr>
            <a:endParaRPr lang="es-ES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-"/>
            </a:pPr>
            <a:r>
              <a:rPr lang="es-E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Banks: </a:t>
            </a:r>
            <a:r>
              <a:rPr lang="es-E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private</a:t>
            </a:r>
            <a:r>
              <a:rPr lang="es-E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central  </a:t>
            </a:r>
            <a:r>
              <a:rPr lang="es-E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banks</a:t>
            </a:r>
            <a:r>
              <a:rPr lang="es-E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(ECB, Banco de España…)</a:t>
            </a:r>
          </a:p>
          <a:p>
            <a:pPr algn="just">
              <a:buFontTx/>
              <a:buChar char="-"/>
            </a:pPr>
            <a:endParaRPr lang="es-ES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-"/>
            </a:pPr>
            <a:r>
              <a:rPr lang="es-E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Insurance</a:t>
            </a:r>
            <a:r>
              <a:rPr lang="es-E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companies</a:t>
            </a:r>
            <a:r>
              <a:rPr lang="es-E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s-ES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-"/>
            </a:pPr>
            <a:endParaRPr lang="es-E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-"/>
            </a:pPr>
            <a:r>
              <a:rPr lang="es-E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s-E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</a:t>
            </a:r>
            <a:r>
              <a:rPr lang="es-E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stock </a:t>
            </a:r>
            <a:r>
              <a:rPr lang="es-E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market</a:t>
            </a:r>
            <a:endParaRPr lang="es-E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www.economiasimple.net/wp-content/uploads/2011/06/banco-porta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97152"/>
            <a:ext cx="3456384" cy="1921750"/>
          </a:xfrm>
          <a:prstGeom prst="rect">
            <a:avLst/>
          </a:prstGeom>
          <a:noFill/>
        </p:spPr>
      </p:pic>
      <p:pic>
        <p:nvPicPr>
          <p:cNvPr id="1028" name="Picture 4" descr="https://b-i.forbesimg.com/timothyspangler/files/2014/01/WS-Ph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861048"/>
            <a:ext cx="4084190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332657"/>
            <a:ext cx="7772400" cy="1080120"/>
          </a:xfrm>
        </p:spPr>
        <p:txBody>
          <a:bodyPr>
            <a:normAutofit/>
          </a:bodyPr>
          <a:lstStyle/>
          <a:p>
            <a:pPr algn="l"/>
            <a:r>
              <a:rPr lang="es-ES" sz="3600" dirty="0" smtClean="0"/>
              <a:t>4.5 </a:t>
            </a:r>
            <a:r>
              <a:rPr lang="es-ES" sz="3600" dirty="0" err="1" smtClean="0"/>
              <a:t>Financial</a:t>
            </a:r>
            <a:r>
              <a:rPr lang="es-ES" sz="3600" dirty="0" smtClean="0"/>
              <a:t> </a:t>
            </a:r>
            <a:r>
              <a:rPr lang="es-ES" sz="3600" dirty="0" err="1" smtClean="0"/>
              <a:t>activities</a:t>
            </a:r>
            <a:endParaRPr lang="es-ES" sz="36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3568" y="1484784"/>
            <a:ext cx="7920880" cy="1008112"/>
          </a:xfrm>
        </p:spPr>
        <p:txBody>
          <a:bodyPr>
            <a:normAutofit/>
          </a:bodyPr>
          <a:lstStyle/>
          <a:p>
            <a:pPr algn="l"/>
            <a:r>
              <a:rPr lang="es-E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These</a:t>
            </a:r>
            <a:r>
              <a:rPr lang="es-E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services</a:t>
            </a:r>
            <a:r>
              <a:rPr lang="es-E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can </a:t>
            </a:r>
            <a:r>
              <a:rPr lang="es-E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</a:t>
            </a:r>
            <a:r>
              <a:rPr lang="es-E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gathered</a:t>
            </a:r>
            <a:r>
              <a:rPr lang="es-E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es-E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financial</a:t>
            </a:r>
            <a:r>
              <a:rPr lang="es-E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districts</a:t>
            </a:r>
            <a:r>
              <a:rPr lang="es-E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(London, New York, Paris) </a:t>
            </a:r>
            <a:r>
              <a:rPr lang="es-E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</a:t>
            </a:r>
            <a:r>
              <a:rPr lang="es-E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spread </a:t>
            </a:r>
            <a:r>
              <a:rPr lang="es-E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</a:t>
            </a:r>
            <a:r>
              <a:rPr lang="es-E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different</a:t>
            </a:r>
            <a:r>
              <a:rPr lang="es-E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parts</a:t>
            </a:r>
            <a:r>
              <a:rPr lang="es-E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es-E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es-E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city</a:t>
            </a:r>
            <a:r>
              <a:rPr lang="es-E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s-ES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 descr="http://hd-wall-papers.com/images/wallpapers/london-city-images/london-city-images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068960"/>
            <a:ext cx="4176464" cy="2784310"/>
          </a:xfrm>
          <a:prstGeom prst="rect">
            <a:avLst/>
          </a:prstGeom>
          <a:noFill/>
        </p:spPr>
      </p:pic>
      <p:pic>
        <p:nvPicPr>
          <p:cNvPr id="14340" name="Picture 4" descr="http://www.aviewoncities.com/img/paris/kvefr2198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068960"/>
            <a:ext cx="4164099" cy="27760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332657"/>
            <a:ext cx="7772400" cy="1080120"/>
          </a:xfrm>
        </p:spPr>
        <p:txBody>
          <a:bodyPr>
            <a:normAutofit/>
          </a:bodyPr>
          <a:lstStyle/>
          <a:p>
            <a:pPr algn="l"/>
            <a:r>
              <a:rPr lang="es-ES" sz="3600" dirty="0" smtClean="0"/>
              <a:t>4.5 </a:t>
            </a:r>
            <a:r>
              <a:rPr lang="es-ES" sz="3600" dirty="0" err="1" smtClean="0"/>
              <a:t>Financial</a:t>
            </a:r>
            <a:r>
              <a:rPr lang="es-ES" sz="3600" dirty="0" smtClean="0"/>
              <a:t> </a:t>
            </a:r>
            <a:r>
              <a:rPr lang="es-ES" sz="3600" dirty="0" err="1" smtClean="0"/>
              <a:t>activities</a:t>
            </a:r>
            <a:endParaRPr lang="es-ES" sz="36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9552" y="1484784"/>
            <a:ext cx="8352928" cy="1368152"/>
          </a:xfrm>
        </p:spPr>
        <p:txBody>
          <a:bodyPr>
            <a:normAutofit/>
          </a:bodyPr>
          <a:lstStyle/>
          <a:p>
            <a:pPr algn="just"/>
            <a:r>
              <a:rPr lang="es-E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es-E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financial</a:t>
            </a:r>
            <a:r>
              <a:rPr lang="es-E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sector has </a:t>
            </a:r>
            <a:r>
              <a:rPr lang="es-E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experienced</a:t>
            </a:r>
            <a:r>
              <a:rPr lang="es-E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es-E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quick</a:t>
            </a:r>
            <a:r>
              <a:rPr lang="es-E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growth</a:t>
            </a:r>
            <a:r>
              <a:rPr lang="es-E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during</a:t>
            </a:r>
            <a:r>
              <a:rPr lang="es-E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es-E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recent</a:t>
            </a:r>
            <a:r>
              <a:rPr lang="es-E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decades</a:t>
            </a:r>
            <a:r>
              <a:rPr lang="es-E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thanks</a:t>
            </a:r>
            <a:r>
              <a:rPr lang="es-E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es-E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es-E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development</a:t>
            </a:r>
            <a:r>
              <a:rPr lang="es-E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es-E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communication</a:t>
            </a:r>
            <a:r>
              <a:rPr lang="es-E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technologies</a:t>
            </a:r>
            <a:r>
              <a:rPr lang="es-E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that</a:t>
            </a:r>
            <a:r>
              <a:rPr lang="es-E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allow</a:t>
            </a:r>
            <a:r>
              <a:rPr lang="es-E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its</a:t>
            </a:r>
            <a:r>
              <a:rPr lang="es-E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use </a:t>
            </a:r>
            <a:r>
              <a:rPr lang="es-E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anytime</a:t>
            </a:r>
            <a:r>
              <a:rPr lang="es-E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s-E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almost</a:t>
            </a:r>
            <a:r>
              <a:rPr lang="es-E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everywhere</a:t>
            </a:r>
            <a:r>
              <a:rPr lang="es-E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endParaRPr lang="es-ES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s://fashionbabyplace.files.wordpress.com/2014/10/9-pago-tarje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2996952"/>
            <a:ext cx="5076056" cy="2952328"/>
          </a:xfrm>
          <a:prstGeom prst="rect">
            <a:avLst/>
          </a:prstGeom>
          <a:noFill/>
        </p:spPr>
      </p:pic>
      <p:pic>
        <p:nvPicPr>
          <p:cNvPr id="2052" name="Picture 4" descr="http://archivo.unionjalisco.mx/sites/default/files/imagecache/v2_660x370/TARJETA%20DE%20CREDITO1%20660x370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284984"/>
            <a:ext cx="3982244" cy="22324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332657"/>
            <a:ext cx="7772400" cy="1080120"/>
          </a:xfrm>
        </p:spPr>
        <p:txBody>
          <a:bodyPr>
            <a:normAutofit/>
          </a:bodyPr>
          <a:lstStyle/>
          <a:p>
            <a:pPr algn="l"/>
            <a:r>
              <a:rPr lang="es-ES" sz="3600" dirty="0" smtClean="0"/>
              <a:t>4.5 </a:t>
            </a:r>
            <a:r>
              <a:rPr lang="es-ES" sz="3600" dirty="0" err="1" smtClean="0"/>
              <a:t>Financial</a:t>
            </a:r>
            <a:r>
              <a:rPr lang="es-ES" sz="3600" dirty="0" smtClean="0"/>
              <a:t> </a:t>
            </a:r>
            <a:r>
              <a:rPr lang="es-ES" sz="3600" dirty="0" err="1" smtClean="0"/>
              <a:t>activities</a:t>
            </a:r>
            <a:endParaRPr lang="es-ES" sz="36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3528" y="1556792"/>
            <a:ext cx="8640960" cy="5040560"/>
          </a:xfrm>
        </p:spPr>
        <p:txBody>
          <a:bodyPr>
            <a:normAutofit/>
          </a:bodyPr>
          <a:lstStyle/>
          <a:p>
            <a:pPr algn="just"/>
            <a:r>
              <a:rPr lang="es-E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Due</a:t>
            </a:r>
            <a:r>
              <a:rPr lang="es-E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es-E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its</a:t>
            </a:r>
            <a:r>
              <a:rPr lang="es-E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importance</a:t>
            </a:r>
            <a:r>
              <a:rPr lang="es-E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es-E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financial</a:t>
            </a:r>
            <a:r>
              <a:rPr lang="es-E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sectors</a:t>
            </a:r>
            <a:r>
              <a:rPr lang="es-E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also</a:t>
            </a:r>
            <a:r>
              <a:rPr lang="es-E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face</a:t>
            </a:r>
            <a:r>
              <a:rPr lang="es-E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problems</a:t>
            </a:r>
            <a:r>
              <a:rPr lang="es-E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that</a:t>
            </a:r>
            <a:r>
              <a:rPr lang="es-E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affect</a:t>
            </a:r>
            <a:r>
              <a:rPr lang="es-E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enormously</a:t>
            </a:r>
            <a:r>
              <a:rPr lang="es-E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es-E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global </a:t>
            </a:r>
            <a:r>
              <a:rPr lang="es-E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economy</a:t>
            </a:r>
            <a:r>
              <a:rPr lang="es-E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endParaRPr lang="es-ES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-"/>
            </a:pPr>
            <a:r>
              <a:rPr lang="es-E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es-E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lack</a:t>
            </a:r>
            <a:r>
              <a:rPr lang="es-E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es-E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regulation</a:t>
            </a:r>
            <a:r>
              <a:rPr lang="es-E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s-E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money</a:t>
            </a:r>
            <a:r>
              <a:rPr lang="es-E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es-E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es-E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fictitious</a:t>
            </a:r>
            <a:r>
              <a:rPr lang="es-E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good</a:t>
            </a:r>
            <a:r>
              <a:rPr lang="es-E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s-E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its</a:t>
            </a:r>
            <a:r>
              <a:rPr lang="es-E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flow</a:t>
            </a:r>
            <a:r>
              <a:rPr lang="es-E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requires</a:t>
            </a:r>
            <a:r>
              <a:rPr lang="es-E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es-E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control of </a:t>
            </a:r>
            <a:r>
              <a:rPr lang="es-E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es-E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authorities</a:t>
            </a:r>
            <a:r>
              <a:rPr lang="es-E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FontTx/>
              <a:buChar char="-"/>
            </a:pPr>
            <a:endParaRPr lang="es-ES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-"/>
            </a:pPr>
            <a:r>
              <a:rPr lang="es-E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es-E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speculation</a:t>
            </a:r>
            <a:endParaRPr lang="es-ES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-"/>
            </a:pPr>
            <a:endParaRPr lang="es-ES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-"/>
            </a:pPr>
            <a:r>
              <a:rPr lang="es-E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Tax</a:t>
            </a:r>
            <a:r>
              <a:rPr lang="es-E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havens</a:t>
            </a:r>
            <a:endParaRPr lang="es-ES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-"/>
            </a:pPr>
            <a:endParaRPr lang="es-ES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es-E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distribution</a:t>
            </a:r>
            <a:r>
              <a:rPr lang="es-E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es-E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financial</a:t>
            </a:r>
            <a:r>
              <a:rPr lang="es-E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services</a:t>
            </a:r>
            <a:r>
              <a:rPr lang="es-E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es-E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es-E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world</a:t>
            </a:r>
            <a:r>
              <a:rPr lang="es-E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es-E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unequal</a:t>
            </a:r>
            <a:r>
              <a:rPr lang="es-E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in </a:t>
            </a:r>
            <a:r>
              <a:rPr lang="es-E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developed</a:t>
            </a:r>
            <a:r>
              <a:rPr lang="es-E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countries</a:t>
            </a:r>
            <a:r>
              <a:rPr lang="es-E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it</a:t>
            </a:r>
            <a:r>
              <a:rPr lang="es-E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es-E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important</a:t>
            </a:r>
            <a:r>
              <a:rPr lang="es-E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es-E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terms</a:t>
            </a:r>
            <a:r>
              <a:rPr lang="es-E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of GDP and </a:t>
            </a:r>
            <a:r>
              <a:rPr lang="es-E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labour</a:t>
            </a:r>
            <a:r>
              <a:rPr lang="es-E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force</a:t>
            </a:r>
            <a:r>
              <a:rPr lang="es-E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 in </a:t>
            </a:r>
            <a:r>
              <a:rPr lang="es-E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emerging</a:t>
            </a:r>
            <a:r>
              <a:rPr lang="es-E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countries</a:t>
            </a:r>
            <a:r>
              <a:rPr lang="es-E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it</a:t>
            </a:r>
            <a:r>
              <a:rPr lang="es-E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es-E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growing</a:t>
            </a:r>
            <a:r>
              <a:rPr lang="es-E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fast</a:t>
            </a:r>
            <a:r>
              <a:rPr lang="es-E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pushed</a:t>
            </a:r>
            <a:r>
              <a:rPr lang="es-E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by</a:t>
            </a:r>
            <a:r>
              <a:rPr lang="es-E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es-E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industrial </a:t>
            </a:r>
            <a:r>
              <a:rPr lang="es-E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development</a:t>
            </a:r>
            <a:r>
              <a:rPr lang="es-E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s-E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while</a:t>
            </a:r>
            <a:r>
              <a:rPr lang="es-E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underdeveloped</a:t>
            </a:r>
            <a:r>
              <a:rPr lang="es-E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countries</a:t>
            </a:r>
            <a:r>
              <a:rPr lang="es-E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do </a:t>
            </a:r>
            <a:r>
              <a:rPr lang="es-E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not</a:t>
            </a:r>
            <a:r>
              <a:rPr lang="es-E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have</a:t>
            </a:r>
            <a:r>
              <a:rPr lang="es-E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</a:t>
            </a:r>
            <a:r>
              <a:rPr lang="es-E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important</a:t>
            </a:r>
            <a:r>
              <a:rPr lang="es-E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financial</a:t>
            </a:r>
            <a:r>
              <a:rPr lang="es-E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sector.</a:t>
            </a:r>
            <a:endParaRPr lang="es-ES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210</Words>
  <Application>Microsoft Office PowerPoint</Application>
  <PresentationFormat>Presentación en pantalla (4:3)</PresentationFormat>
  <Paragraphs>24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4.5 Financial activities</vt:lpstr>
      <vt:lpstr>4.5 Financial activities</vt:lpstr>
      <vt:lpstr>4.5 Financial activities</vt:lpstr>
      <vt:lpstr>4.5 Financial activities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4.5 Financial activities</dc:title>
  <dc:creator>Profesorado</dc:creator>
  <cp:lastModifiedBy>Profesorado</cp:lastModifiedBy>
  <cp:revision>23</cp:revision>
  <dcterms:created xsi:type="dcterms:W3CDTF">2017-03-02T07:54:43Z</dcterms:created>
  <dcterms:modified xsi:type="dcterms:W3CDTF">2017-03-03T10:09:26Z</dcterms:modified>
</cp:coreProperties>
</file>