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EA9B-A574-44C7-9301-69BE2C274EC8}" type="datetimeFigureOut">
              <a:rPr lang="es-ES" smtClean="0"/>
              <a:pPr/>
              <a:t>26/04/2017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AD39-ED9C-4A0E-AB15-710C841668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s-ES" dirty="0" smtClean="0"/>
              <a:t>6.5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Holocaust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http://cdn.history.com/sites/2/2014/01/ebensee-survivors-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501090" cy="4414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6.5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Holocaust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b="1" dirty="0" smtClean="0"/>
              <a:t>Nazi </a:t>
            </a:r>
            <a:r>
              <a:rPr lang="es-ES" sz="2400" b="1" dirty="0" err="1" smtClean="0"/>
              <a:t>ideology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promoted</a:t>
            </a:r>
            <a:r>
              <a:rPr lang="es-ES" sz="2400" b="1" dirty="0" smtClean="0"/>
              <a:t> ideas of </a:t>
            </a:r>
            <a:r>
              <a:rPr lang="es-ES" sz="2400" b="1" dirty="0" err="1" smtClean="0"/>
              <a:t>racism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authoritarianism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superiority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some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groups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above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others</a:t>
            </a:r>
            <a:r>
              <a:rPr lang="es-ES" sz="2400" b="1" dirty="0" smtClean="0"/>
              <a:t>. </a:t>
            </a:r>
          </a:p>
          <a:p>
            <a:pPr algn="just">
              <a:buNone/>
            </a:pPr>
            <a:endParaRPr lang="es-ES" sz="2400" b="1" dirty="0" smtClean="0"/>
          </a:p>
          <a:p>
            <a:pPr algn="just">
              <a:buNone/>
            </a:pPr>
            <a:r>
              <a:rPr lang="es-ES" sz="2400" b="1" dirty="0" err="1" smtClean="0"/>
              <a:t>These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theories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were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terribly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put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into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practice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countries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occupied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Germany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especially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extermination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camps</a:t>
            </a:r>
            <a:r>
              <a:rPr lang="es-ES" sz="2400" b="1" dirty="0" smtClean="0"/>
              <a:t>. </a:t>
            </a:r>
            <a:endParaRPr lang="es-ES" sz="2400" b="1" dirty="0"/>
          </a:p>
        </p:txBody>
      </p:sp>
      <p:pic>
        <p:nvPicPr>
          <p:cNvPr id="18434" name="Picture 2" descr="http://www.yadvashem.org/yv/en/exhibitions/warsaw_ghetto_testimonies/images/liquidation/2807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4000504"/>
            <a:ext cx="3883833" cy="263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6.5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Holocaust</a:t>
            </a:r>
            <a:endParaRPr lang="es-ES" sz="3200" dirty="0"/>
          </a:p>
        </p:txBody>
      </p:sp>
      <p:pic>
        <p:nvPicPr>
          <p:cNvPr id="17410" name="Picture 2" descr="https://s-media-cache-ak0.pinimg.com/originals/e4/82/a4/e482a4d19c14d9468a96b016d81529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1357297"/>
            <a:ext cx="5741042" cy="513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6.5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Holocaust</a:t>
            </a:r>
            <a:endParaRPr lang="es-ES" sz="3200" dirty="0"/>
          </a:p>
        </p:txBody>
      </p:sp>
      <p:pic>
        <p:nvPicPr>
          <p:cNvPr id="4" name="Picture 4" descr="http://content.vicensvivesdigital.com/images/img_325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5431"/>
            <a:ext cx="8072462" cy="4825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6.5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Holocaust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</p:spPr>
        <p:txBody>
          <a:bodyPr/>
          <a:lstStyle/>
          <a:p>
            <a:pPr>
              <a:buNone/>
            </a:pPr>
            <a:r>
              <a:rPr lang="es-ES" sz="2400" b="1" dirty="0" err="1" smtClean="0"/>
              <a:t>Jews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were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who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suffered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most</a:t>
            </a:r>
            <a:r>
              <a:rPr lang="es-ES" sz="2400" b="1" dirty="0" smtClean="0"/>
              <a:t>. In 1942 Nazis  </a:t>
            </a:r>
            <a:r>
              <a:rPr lang="es-ES" sz="2400" b="1" dirty="0" err="1" smtClean="0"/>
              <a:t>planned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“Final </a:t>
            </a:r>
            <a:r>
              <a:rPr lang="es-ES" sz="2400" b="1" dirty="0" err="1" smtClean="0"/>
              <a:t>Solution</a:t>
            </a:r>
            <a:r>
              <a:rPr lang="es-ES" sz="2400" b="1" dirty="0" smtClean="0"/>
              <a:t>”, a </a:t>
            </a:r>
            <a:r>
              <a:rPr lang="es-ES" sz="2400" b="1" dirty="0" err="1" smtClean="0"/>
              <a:t>system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mass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concentration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extermination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camps</a:t>
            </a:r>
            <a:r>
              <a:rPr lang="es-ES" sz="2400" b="1" dirty="0" smtClean="0"/>
              <a:t>. 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5362" name="Picture 2" descr="https://s-media-cache-ak0.pinimg.com/originals/83/fa/aa/83faaae2b43ef24d0b0a427906310a50--the-holocaust-most-haunted-pl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86124"/>
            <a:ext cx="516255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6.5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Holocaust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extermination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camps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were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factories</a:t>
            </a:r>
            <a:r>
              <a:rPr lang="es-ES" sz="2400" b="1" dirty="0" smtClean="0"/>
              <a:t> of torture and </a:t>
            </a:r>
            <a:r>
              <a:rPr lang="es-ES" sz="2400" b="1" dirty="0" err="1" smtClean="0"/>
              <a:t>death</a:t>
            </a:r>
            <a:r>
              <a:rPr lang="es-ES" sz="2400" b="1" dirty="0" smtClean="0"/>
              <a:t>. </a:t>
            </a:r>
            <a:r>
              <a:rPr lang="es-ES" sz="2400" b="1" dirty="0" err="1" smtClean="0"/>
              <a:t>Prisoners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were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hardly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dressed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forced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perform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hard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labour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tortured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subjected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medical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experiments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murdered</a:t>
            </a:r>
            <a:r>
              <a:rPr lang="es-ES" sz="2400" b="1" dirty="0" smtClean="0"/>
              <a:t>.</a:t>
            </a:r>
          </a:p>
          <a:p>
            <a:pPr algn="just">
              <a:buNone/>
            </a:pPr>
            <a:endParaRPr lang="es-ES" sz="2400" b="1" dirty="0" smtClean="0"/>
          </a:p>
          <a:p>
            <a:pPr algn="just">
              <a:buNone/>
            </a:pP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most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common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way</a:t>
            </a:r>
            <a:r>
              <a:rPr lang="es-ES" sz="2400" b="1" dirty="0" smtClean="0"/>
              <a:t> Nazis </a:t>
            </a:r>
            <a:r>
              <a:rPr lang="es-ES" sz="2400" b="1" dirty="0" err="1" smtClean="0"/>
              <a:t>used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kill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Jews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were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gas </a:t>
            </a:r>
            <a:r>
              <a:rPr lang="es-ES" sz="2400" b="1" dirty="0" err="1" smtClean="0"/>
              <a:t>chambers</a:t>
            </a:r>
            <a:r>
              <a:rPr lang="es-ES" sz="2400" b="1" dirty="0" smtClean="0"/>
              <a:t>.</a:t>
            </a:r>
            <a:endParaRPr lang="es-ES" sz="2400" b="1" dirty="0"/>
          </a:p>
        </p:txBody>
      </p:sp>
      <p:pic>
        <p:nvPicPr>
          <p:cNvPr id="14340" name="Picture 4" descr="http://2.bp.blogspot.com/-b4MneuX3IRo/UWWKuRFcVdI/AAAAAAAAG84/MiGvv4V2rvc/s1600/AuschwitzGasCha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500570"/>
            <a:ext cx="3000396" cy="2116797"/>
          </a:xfrm>
          <a:prstGeom prst="rect">
            <a:avLst/>
          </a:prstGeom>
          <a:noFill/>
        </p:spPr>
      </p:pic>
      <p:pic>
        <p:nvPicPr>
          <p:cNvPr id="14342" name="Picture 6" descr="http://www.jewishvirtuallibrary.org/jsource/images/Holocaust/aucr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00570"/>
            <a:ext cx="2809875" cy="2105026"/>
          </a:xfrm>
          <a:prstGeom prst="rect">
            <a:avLst/>
          </a:prstGeom>
          <a:noFill/>
        </p:spPr>
      </p:pic>
      <p:pic>
        <p:nvPicPr>
          <p:cNvPr id="14344" name="Picture 8" descr="http://cdn.history.com/sites/2/2014/01/auschwitz-ovens-P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3" y="4857760"/>
            <a:ext cx="2717391" cy="1643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6.5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Holocaust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/>
          <a:lstStyle/>
          <a:p>
            <a:pPr>
              <a:buNone/>
            </a:pPr>
            <a:r>
              <a:rPr lang="es-ES" sz="2400" b="1" dirty="0" smtClean="0"/>
              <a:t>5,500 </a:t>
            </a:r>
            <a:r>
              <a:rPr lang="es-ES" sz="2400" b="1" dirty="0" err="1" smtClean="0"/>
              <a:t>out</a:t>
            </a:r>
            <a:r>
              <a:rPr lang="es-ES" sz="2400" b="1" dirty="0" smtClean="0"/>
              <a:t> of 9,000 </a:t>
            </a:r>
            <a:r>
              <a:rPr lang="es-ES" sz="2400" b="1" dirty="0" err="1" smtClean="0"/>
              <a:t>Spanish</a:t>
            </a:r>
            <a:r>
              <a:rPr lang="es-ES" sz="2400" b="1" dirty="0" smtClean="0"/>
              <a:t> republican </a:t>
            </a:r>
            <a:r>
              <a:rPr lang="es-ES" sz="2400" b="1" dirty="0" err="1" smtClean="0"/>
              <a:t>political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prisoners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were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killed</a:t>
            </a:r>
            <a:r>
              <a:rPr lang="es-ES" sz="2400" b="1" dirty="0" smtClean="0"/>
              <a:t> at </a:t>
            </a:r>
            <a:r>
              <a:rPr lang="es-ES" sz="2400" b="1" dirty="0" err="1" smtClean="0"/>
              <a:t>Mauthausen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concentration</a:t>
            </a:r>
            <a:r>
              <a:rPr lang="es-ES" sz="2400" b="1" dirty="0" smtClean="0"/>
              <a:t> camp in Austria. 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7181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 descr="https://rexvalrexblog.files.wordpress.com/2015/05/mauthausen22-reconocimi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643182"/>
            <a:ext cx="4656806" cy="406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145</Words>
  <Application>Microsoft Office PowerPoint</Application>
  <PresentationFormat>Presentación en pantalla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6.5 The Holocaust</vt:lpstr>
      <vt:lpstr>6.5 The Holocaust</vt:lpstr>
      <vt:lpstr>6.5 The Holocaust</vt:lpstr>
      <vt:lpstr>6.5 The Holocaust</vt:lpstr>
      <vt:lpstr>6.5 The Holocaust</vt:lpstr>
      <vt:lpstr>6.5 The Holocaust</vt:lpstr>
      <vt:lpstr>6.5 The Holocaust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6.5 The Holocaust</dc:title>
  <dc:creator>Profesorado</dc:creator>
  <cp:lastModifiedBy>Javi</cp:lastModifiedBy>
  <cp:revision>13</cp:revision>
  <dcterms:created xsi:type="dcterms:W3CDTF">2017-04-25T11:39:24Z</dcterms:created>
  <dcterms:modified xsi:type="dcterms:W3CDTF">2017-04-26T10:09:07Z</dcterms:modified>
</cp:coreProperties>
</file>